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hool-russia.pros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-old.prosv.ru/info.aspx?ob_no=40749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-old.prosv.ru/info.aspx?ob_no=40748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do-old.prosv.ru/info.aspx?ob_no=40750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84194" y="1909822"/>
            <a:ext cx="5648623" cy="99980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ДОШКОЛЬНИКА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МБОУ ШКОЛА №37 г. о. САМАРА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https://e7.pngegg.com/pngimages/120/291/png-clipart-pre-school-education-classroom-innovation-school-food-fictional-charact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" y="116632"/>
            <a:ext cx="314925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55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5250" marR="95250" indent="23812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Модель организации образовательного процесса с детьми 5–7 лет по программе «Преемственность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95250" marR="95250" indent="238125"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Программно-методический комплекс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«Преемственность» 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разработан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соответствии с Федеральным государственным образовательным стандартом дошкольного образования (ФГОС ДО).</a:t>
            </a:r>
            <a:endParaRPr lang="ru-RU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Пособия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программа ПМК «Преемственность» разработаны авторами учебно-методического комплекса </a:t>
            </a:r>
            <a:r>
              <a:rPr lang="ru-RU" sz="15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«Школа России»</a:t>
            </a:r>
            <a:r>
              <a:rPr lang="ru-RU" sz="15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5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95250" marR="95250" indent="238125"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«Преемственность» позволяет организовать системную подготовку детей дошкольного возраста к обучению в школе по учебно-методическому комплексу </a:t>
            </a:r>
            <a:r>
              <a:rPr lang="ru-RU" sz="15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«Школа России</a:t>
            </a:r>
            <a:r>
              <a:rPr lang="ru-RU" sz="15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»</a:t>
            </a:r>
            <a:r>
              <a:rPr lang="ru-RU" sz="15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accent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5250" marR="95250" indent="238125" algn="ctr">
              <a:lnSpc>
                <a:spcPct val="115000"/>
              </a:lnSpc>
              <a:spcAft>
                <a:spcPts val="525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Содержание программы рассчитано на постепенное вхождение ребёнка в процесс обучения, что обеспечивает преемственность между дошкольным и начальным образованием.</a:t>
            </a:r>
            <a:endParaRPr lang="ru-RU" sz="1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s://im0-tub-ru.yandex.net/i?id=7d1cdab24d0bf58b23b03ed99c705d8a&amp;ref=rim&amp;n=33&amp;w=480&amp;h=1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45224"/>
            <a:ext cx="542161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rosv.ru/Attachment.aspx?Id=348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3627"/>
            <a:ext cx="7704856" cy="525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88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760"/>
            <a:ext cx="6508204" cy="54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7d1cdab24d0bf58b23b03ed99c705d8a&amp;ref=rim&amp;n=33&amp;w=480&amp;h=1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45224"/>
            <a:ext cx="5277594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rosv.ru/Attachment.aspx?Id=348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3"/>
            <a:ext cx="7588778" cy="8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prosv.ru/Attachment.aspx?Id=39203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1" y="1484784"/>
            <a:ext cx="1944216" cy="30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rosv.ru/Attachment.aspx?Id=39207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1115"/>
            <a:ext cx="18002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prosv.ru/Attachment.aspx?Id=39210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71" y="1510891"/>
            <a:ext cx="1825699" cy="301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34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УЧЕБНЫЙ ПЛАН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170719"/>
              </p:ext>
            </p:extLst>
          </p:nvPr>
        </p:nvGraphicFramePr>
        <p:xfrm>
          <a:off x="611560" y="1338882"/>
          <a:ext cx="8136904" cy="44429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5544616"/>
                <a:gridCol w="1080120"/>
              </a:tblGrid>
              <a:tr h="494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   учебной дисциплины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Количество часов</a:t>
                      </a:r>
                      <a:endParaRPr lang="ru-RU" sz="1200" dirty="0"/>
                    </a:p>
                  </a:txBody>
                  <a:tcPr/>
                </a:tc>
              </a:tr>
              <a:tr h="5651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Социально-педагогическая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Обучение детей дошкольного возраста по дополнительным образовательным программам: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373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МОДУЛЬ: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«Преемственность» программа по подготовке к школе детей 5-7 лет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область: 1.«Развитие речи». Модуль «От слова к букве»;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2.«Познавательное развитие».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 «Математические ступеньки»;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3.«Познавательное развитие».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«Зелёная тропинка».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9240"/>
            <a:ext cx="528394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prosv.ru/Attachment.aspx?Id=348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403624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63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УЧЕБНЫЙ ПЛАН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49922"/>
              </p:ext>
            </p:extLst>
          </p:nvPr>
        </p:nvGraphicFramePr>
        <p:xfrm>
          <a:off x="822325" y="1100138"/>
          <a:ext cx="7521576" cy="38410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1483"/>
                <a:gridCol w="4032448"/>
                <a:gridCol w="1467645"/>
              </a:tblGrid>
              <a:tr h="721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   учебной дисциплины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Количество часов</a:t>
                      </a:r>
                      <a:endParaRPr lang="ru-RU" sz="1200" dirty="0"/>
                    </a:p>
                  </a:txBody>
                  <a:tcPr/>
                </a:tc>
              </a:tr>
              <a:tr h="900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Социально-педагогическая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Обучение детей дошкольного возраста по дополнительным образовательным программам: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19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МОДУЛЬ: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1.«Логопедические занятия по развитию речи»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«Волшебный мир оригами»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«Мастерская «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Фанкластик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»»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4. «Нескучные уроки рисования»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s://im0-tub-ru.yandex.net/i?id=7d1cdab24d0bf58b23b03ed99c705d8a&amp;ref=rim&amp;n=33&amp;w=480&amp;h=1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45224"/>
            <a:ext cx="5277594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3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859880"/>
              </p:ext>
            </p:extLst>
          </p:nvPr>
        </p:nvGraphicFramePr>
        <p:xfrm>
          <a:off x="611560" y="1196752"/>
          <a:ext cx="7521576" cy="31683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/>
                <a:gridCol w="4392488"/>
                <a:gridCol w="1544912"/>
              </a:tblGrid>
              <a:tr h="73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Наименование    учебной дисциплины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Количество часов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214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Социально-педагогическая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Занятия для родителей: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46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2"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МОДУЛЬ: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«Школа эффективного родителя»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3216"/>
            <a:ext cx="549996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53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ЗВОНКОВ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215059"/>
              </p:ext>
            </p:extLst>
          </p:nvPr>
        </p:nvGraphicFramePr>
        <p:xfrm>
          <a:off x="683569" y="1100138"/>
          <a:ext cx="7660333" cy="326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3035450"/>
                <a:gridCol w="780976"/>
                <a:gridCol w="2979812"/>
              </a:tblGrid>
              <a:tr h="65299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</a:tr>
              <a:tr h="65299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17.30 – 18.00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17.30 – 18.00</a:t>
                      </a:r>
                      <a:endParaRPr lang="ru-RU" dirty="0"/>
                    </a:p>
                  </a:txBody>
                  <a:tcPr/>
                </a:tc>
              </a:tr>
              <a:tr h="65299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18.05 – 18.35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18.05 – 18.35</a:t>
                      </a:r>
                      <a:endParaRPr lang="ru-RU" dirty="0"/>
                    </a:p>
                  </a:txBody>
                  <a:tcPr/>
                </a:tc>
              </a:tr>
              <a:tr h="65299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18.40 -  19.10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18.40 -  19.10</a:t>
                      </a:r>
                      <a:endParaRPr lang="ru-RU" dirty="0"/>
                    </a:p>
                  </a:txBody>
                  <a:tcPr/>
                </a:tc>
              </a:tr>
              <a:tr h="65299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19.15 - 19.45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19.15 - 19.45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5353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40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265</TotalTime>
  <Words>215</Words>
  <Application>Microsoft Office PowerPoint</Application>
  <PresentationFormat>Экран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ШКОЛА ДОШКОЛЬНИКА</vt:lpstr>
      <vt:lpstr>Презентация PowerPoint</vt:lpstr>
      <vt:lpstr>Презентация PowerPoint</vt:lpstr>
      <vt:lpstr>УЧЕБНЫЙ ПЛАН</vt:lpstr>
      <vt:lpstr>УЧЕБНЫЙ ПЛАН</vt:lpstr>
      <vt:lpstr>УЧЕБНЫЙ ПЛАН</vt:lpstr>
      <vt:lpstr>РАСПИСАНИЕ ЗВОНКОВ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ДОШКОЛЬНИКА</dc:title>
  <dc:creator>Любовь</dc:creator>
  <cp:lastModifiedBy>Любовь</cp:lastModifiedBy>
  <cp:revision>20</cp:revision>
  <dcterms:created xsi:type="dcterms:W3CDTF">2021-04-25T19:17:15Z</dcterms:created>
  <dcterms:modified xsi:type="dcterms:W3CDTF">2021-04-29T14:01:28Z</dcterms:modified>
</cp:coreProperties>
</file>